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75" r:id="rId4"/>
    <p:sldId id="261" r:id="rId5"/>
    <p:sldId id="276" r:id="rId6"/>
    <p:sldId id="262" r:id="rId7"/>
    <p:sldId id="277" r:id="rId8"/>
    <p:sldId id="260" r:id="rId9"/>
    <p:sldId id="263" r:id="rId10"/>
    <p:sldId id="264" r:id="rId11"/>
    <p:sldId id="265" r:id="rId12"/>
    <p:sldId id="280" r:id="rId13"/>
    <p:sldId id="266" r:id="rId14"/>
    <p:sldId id="267" r:id="rId15"/>
    <p:sldId id="281" r:id="rId16"/>
    <p:sldId id="282" r:id="rId17"/>
    <p:sldId id="285" r:id="rId18"/>
    <p:sldId id="284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71" r:id="rId31"/>
    <p:sldId id="304" r:id="rId32"/>
    <p:sldId id="303" r:id="rId33"/>
    <p:sldId id="305" r:id="rId34"/>
    <p:sldId id="297" r:id="rId35"/>
    <p:sldId id="298" r:id="rId36"/>
    <p:sldId id="299" r:id="rId37"/>
    <p:sldId id="300" r:id="rId38"/>
    <p:sldId id="283" r:id="rId39"/>
    <p:sldId id="268" r:id="rId40"/>
    <p:sldId id="273" r:id="rId41"/>
    <p:sldId id="269" r:id="rId42"/>
    <p:sldId id="274" r:id="rId43"/>
    <p:sldId id="270" r:id="rId4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15"/>
  </p:normalViewPr>
  <p:slideViewPr>
    <p:cSldViewPr snapToGrid="0">
      <p:cViewPr varScale="1">
        <p:scale>
          <a:sx n="106" d="100"/>
          <a:sy n="106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9FFD8-8849-3840-802E-E833104F0237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87F3A-D40D-154D-85A6-5F8DD13121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59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Foto s.4-5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87F3A-D40D-154D-85A6-5F8DD131215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67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 av Sigge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87F3A-D40D-154D-85A6-5F8DD131215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69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Camilla på nytt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87F3A-D40D-154D-85A6-5F8DD131215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37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87F3A-D40D-154D-85A6-5F8DD131215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983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Det står: Må bare brukes i nødstilfelle på den røde kulen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87F3A-D40D-154D-85A6-5F8DD131215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354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2CA603-E339-A65C-5569-5F51F62B8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DD196AE-02D2-609F-42FA-302C860FC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33D193-F810-1EC4-5700-6AE41EC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785B34-E26E-56F0-36E4-44FE9C5D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CE40BA-C92D-8B0D-658A-B2CC3979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780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060FC8-F9B6-41F2-750D-3DDE5DAE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E867D2A-0849-BAB1-C99E-D85BDA686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AD16AA-C360-5C5D-09E6-526DECEC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8F1159-C79C-385F-1D20-5539E294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9D1B4D-B2C1-9C6D-FA31-A6B68010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96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DCE68A9-E2F9-C0A9-22A5-ECC2356AB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0789EDB-9041-D268-143F-E7ACC95FB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352F1C-EBB3-8B42-675D-8C894572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7BF6870-9380-708A-8849-FCC3FB52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90A68D-B3DE-25FD-4794-BB814E6B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44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0670CC-F2E5-1220-0B3A-A8B394D1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5CB326-65F4-DEFC-1572-E16EF089E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F0AFA7-FDA3-C07E-7262-34E80562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A6B34A-0257-8C37-06A3-AF84A578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378FCE-7392-7E09-3876-9075B0D80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8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6AA8D0-BE65-2ADD-7BE3-6EA54CEA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3D2BCE-4ECD-E6F2-9432-1CB2600AA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BB634D-4FCB-5489-DF5C-6E72B5D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B6AEF8-297D-BA26-C9ED-002059E2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5A31BB-5821-3633-D043-569350F8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80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4C6BBD-874E-357F-857E-DE94A03A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59D34C-E293-8ED7-86AE-42274D07F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F8DAD3-C0F0-5CC5-11AB-ECD0AC1EB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00DE36-173A-7220-B808-BA04A342D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1F19E15-5014-0A4C-76E1-66418E94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A95B29-C991-486B-4907-C5EFCE19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361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4DFF57-7952-F69D-31A1-175A98F4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4C29D9C-ED01-393B-17F7-389F9E3DE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FBA511-08E1-891F-9CCF-21E2D99C2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C70CDCF-F3DA-24AC-0770-6D27ABA1D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0465488-D100-780B-FF41-91C0094FF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D14A934-C953-3008-53F4-D74C06335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FA739AA-34A1-077E-F087-D180DCC8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6C4D3E5-E1DF-1127-3E38-617786D4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711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5ED380-C605-B6A6-3D95-EB0A1DF6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6627DFC-0C31-F76F-F6BA-CDB5B4C1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8C6C65C-DD7B-0D2E-38A5-83404AB6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59CA94F-EBBE-6414-3E12-FBE9EE86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625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1CAFF51-AAF3-FF7D-DA21-77B05B79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68282E1-9936-5E28-3C9D-18FD6131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6F48D5B-AB17-2FC2-F75B-5B0DE9BC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04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7B62E5-C626-0D72-0AB5-5D9424A3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87EF59-C967-5BD7-8201-A53F9EBF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C97A6CD-BE7A-DFA8-8F1A-FACABF93E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0E6AEFD-6A27-FD8B-9607-0E46CFD2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8B692E-2D37-724C-DE8C-4C7A5191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2DF28DF-AAE9-8BE7-7AE9-7896473F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6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3BB40-CA70-F891-D1A2-97352781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5A67E2-A25B-C24F-23F4-A2FD3FC89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F867E94-2C35-C39D-3D3E-55EF5B003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5FEF639-904B-9E0A-4107-5B25DC3A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AA20C05-CAD0-6BAD-8DCA-DC318C38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0A3D03-AFBC-6606-E829-E30F0231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96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8FAC326-6C80-CDE4-EE2E-293C38CA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358137-2AE5-7DF5-8981-A30B11AD0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9B88873-895A-BDDC-A2C5-BF4DD3B5E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ECD46-5391-254E-8CDF-BF16102023CD}" type="datetimeFigureOut">
              <a:rPr lang="nb-NO" smtClean="0"/>
              <a:t>01.12.2025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D0928B-5A72-CEF9-DEDB-1C5D5B223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F2482B-4461-AB75-7D27-A780AA4ED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3807B-A9A6-824F-8D9F-9D90494242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3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egnefilm, pattedyr, katt&#10;&#10;Automatisk generert beskrivelse">
            <a:extLst>
              <a:ext uri="{FF2B5EF4-FFF2-40B4-BE49-F238E27FC236}">
                <a16:creationId xmlns:a16="http://schemas.microsoft.com/office/drawing/2014/main" id="{3AEA59A3-3C6E-51F6-085A-45003A46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395" y="0"/>
            <a:ext cx="4823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8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EC5005-C806-EB9C-AF49-485724F63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00" y="0"/>
            <a:ext cx="9611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6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C818BF9-746F-C407-6432-A3D84BE66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32" y="0"/>
            <a:ext cx="4652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8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attedyr, bok, Tegnefilm&#10;&#10;Automatisk generert beskrivelse">
            <a:extLst>
              <a:ext uri="{FF2B5EF4-FFF2-40B4-BE49-F238E27FC236}">
                <a16:creationId xmlns:a16="http://schemas.microsoft.com/office/drawing/2014/main" id="{A9480B8E-FBEE-CA1E-37C4-F3F93838C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96" y="0"/>
            <a:ext cx="4757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0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bok, pattedyr, Tegnefilm&#10;&#10;Automatisk generert beskrivelse">
            <a:extLst>
              <a:ext uri="{FF2B5EF4-FFF2-40B4-BE49-F238E27FC236}">
                <a16:creationId xmlns:a16="http://schemas.microsoft.com/office/drawing/2014/main" id="{9B34295B-9E3D-E612-52BD-0709290D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396" y="0"/>
            <a:ext cx="4757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2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C2AA4B-C30E-1BFF-65F5-CD04C57F9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717" y="0"/>
            <a:ext cx="4354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7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usplante, katt, innendørs, vase&#10;&#10;Automatisk generert beskrivelse">
            <a:extLst>
              <a:ext uri="{FF2B5EF4-FFF2-40B4-BE49-F238E27FC236}">
                <a16:creationId xmlns:a16="http://schemas.microsoft.com/office/drawing/2014/main" id="{E63D129D-CA04-0905-774A-3FEBDB8DD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783" y="0"/>
            <a:ext cx="4344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4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møbler, interiørdesign, rom&#10;&#10;Automatisk generert beskrivelse">
            <a:extLst>
              <a:ext uri="{FF2B5EF4-FFF2-40B4-BE49-F238E27FC236}">
                <a16:creationId xmlns:a16="http://schemas.microsoft.com/office/drawing/2014/main" id="{33759118-4557-86F9-5FAB-B147178FC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443" y="0"/>
            <a:ext cx="469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56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75D2FD8A-847F-6600-5EA5-664E90D1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12" y="0"/>
            <a:ext cx="4718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lomster, møbler, skjermbilde, husplante&#10;&#10;Automatisk generert beskrivelse">
            <a:extLst>
              <a:ext uri="{FF2B5EF4-FFF2-40B4-BE49-F238E27FC236}">
                <a16:creationId xmlns:a16="http://schemas.microsoft.com/office/drawing/2014/main" id="{5D848234-66B8-C596-59F2-AA1F065D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94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4FC78D2-D20E-66FA-96FE-968DAAE2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485" y="0"/>
            <a:ext cx="446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0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A28618E-2631-EF2D-C0CE-BA0CAAFFA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828" y="643466"/>
            <a:ext cx="79303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8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dukke, tegnefilm, illustrasjon, leke&#10;&#10;Automatisk generert beskrivelse">
            <a:extLst>
              <a:ext uri="{FF2B5EF4-FFF2-40B4-BE49-F238E27FC236}">
                <a16:creationId xmlns:a16="http://schemas.microsoft.com/office/drawing/2014/main" id="{66499003-6EEE-38B6-05E3-80FC9065A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689" y="0"/>
            <a:ext cx="4796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2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tegnefilm, illustrasjon, pattedyr&#10;&#10;Automatisk generert beskrivelse">
            <a:extLst>
              <a:ext uri="{FF2B5EF4-FFF2-40B4-BE49-F238E27FC236}">
                <a16:creationId xmlns:a16="http://schemas.microsoft.com/office/drawing/2014/main" id="{0FFE6056-1F70-09D5-8898-F5D7D5A5A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7" y="0"/>
            <a:ext cx="4818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33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tegnefilm, grafisk design&#10;&#10;Automatisk generert beskrivelse">
            <a:extLst>
              <a:ext uri="{FF2B5EF4-FFF2-40B4-BE49-F238E27FC236}">
                <a16:creationId xmlns:a16="http://schemas.microsoft.com/office/drawing/2014/main" id="{AA4C2514-EC92-3846-9F34-BC5987729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36" y="0"/>
            <a:ext cx="4756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3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ursdagskake, tegnefilm, leke, innendørs&#10;&#10;Automatisk generert beskrivelse">
            <a:extLst>
              <a:ext uri="{FF2B5EF4-FFF2-40B4-BE49-F238E27FC236}">
                <a16:creationId xmlns:a16="http://schemas.microsoft.com/office/drawing/2014/main" id="{1DAB8CB7-C37C-8FB3-B2A1-B3FF2188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961" y="0"/>
            <a:ext cx="473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må til mellomstore katter, pattedyr, innendørs, leke&#10;&#10;Automatisk generert beskrivelse">
            <a:extLst>
              <a:ext uri="{FF2B5EF4-FFF2-40B4-BE49-F238E27FC236}">
                <a16:creationId xmlns:a16="http://schemas.microsoft.com/office/drawing/2014/main" id="{400FDF21-AF4A-3CA4-8C7C-8FA118FE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17" y="0"/>
            <a:ext cx="4690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95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, tekst, innendørs, person&#10;&#10;Automatisk generert beskrivelse">
            <a:extLst>
              <a:ext uri="{FF2B5EF4-FFF2-40B4-BE49-F238E27FC236}">
                <a16:creationId xmlns:a16="http://schemas.microsoft.com/office/drawing/2014/main" id="{71FF7B48-3DB2-A86A-863F-21F743B73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45" y="0"/>
            <a:ext cx="470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17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efilm, leke, Dyrefigur, Animasjon&#10;&#10;Automatisk generert beskrivelse">
            <a:extLst>
              <a:ext uri="{FF2B5EF4-FFF2-40B4-BE49-F238E27FC236}">
                <a16:creationId xmlns:a16="http://schemas.microsoft.com/office/drawing/2014/main" id="{69CD1DF1-FA73-7059-4E1E-F13CF289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442" y="0"/>
            <a:ext cx="472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3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dukke, tegnefilm, pattedyr, liten figur&#10;&#10;Automatisk generert beskrivelse">
            <a:extLst>
              <a:ext uri="{FF2B5EF4-FFF2-40B4-BE49-F238E27FC236}">
                <a16:creationId xmlns:a16="http://schemas.microsoft.com/office/drawing/2014/main" id="{7BB68DD5-EF1A-917F-6E05-E5EF38404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901" y="0"/>
            <a:ext cx="4782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96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leke, Animasjon, tegnefilm, klær&#10;&#10;Automatisk generert beskrivelse">
            <a:extLst>
              <a:ext uri="{FF2B5EF4-FFF2-40B4-BE49-F238E27FC236}">
                <a16:creationId xmlns:a16="http://schemas.microsoft.com/office/drawing/2014/main" id="{0D967BA7-D810-0541-B401-30A8765D2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144" y="0"/>
            <a:ext cx="4817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8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Animasjon, liten figur, skjermbilde, Tegnefilm&#10;&#10;Automatisk generert beskrivelse">
            <a:extLst>
              <a:ext uri="{FF2B5EF4-FFF2-40B4-BE49-F238E27FC236}">
                <a16:creationId xmlns:a16="http://schemas.microsoft.com/office/drawing/2014/main" id="{FCAB3F57-873A-C33E-CCD9-C57C5071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80" y="0"/>
            <a:ext cx="4779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Menneskeansikt, person, kvinne, smil&#10;&#10;Automatisk generert beskrivelse">
            <a:extLst>
              <a:ext uri="{FF2B5EF4-FFF2-40B4-BE49-F238E27FC236}">
                <a16:creationId xmlns:a16="http://schemas.microsoft.com/office/drawing/2014/main" id="{E31D7D93-6326-01F6-AA35-9B91E1FDE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634" y="0"/>
            <a:ext cx="3638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60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8033831-FA6F-62B7-8743-7E502613C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556" y="0"/>
            <a:ext cx="4814887" cy="68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3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leke, tegnefilm, Badeand, gul&#10;&#10;Automatisk generert beskrivelse">
            <a:extLst>
              <a:ext uri="{FF2B5EF4-FFF2-40B4-BE49-F238E27FC236}">
                <a16:creationId xmlns:a16="http://schemas.microsoft.com/office/drawing/2014/main" id="{CFE6D265-1955-5A06-3B38-7F758ED53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1022350"/>
            <a:ext cx="48260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39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73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efilm, Animasjon, fiksjon, skjermbilde&#10;&#10;Automatisk generert beskrivelse">
            <a:extLst>
              <a:ext uri="{FF2B5EF4-FFF2-40B4-BE49-F238E27FC236}">
                <a16:creationId xmlns:a16="http://schemas.microsoft.com/office/drawing/2014/main" id="{B371D757-19B8-06EB-90BB-7804AD425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391" y="0"/>
            <a:ext cx="482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85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efilm, skjermbilde, Animasjon, Tegnefilm&#10;&#10;Automatisk generert beskrivelse">
            <a:extLst>
              <a:ext uri="{FF2B5EF4-FFF2-40B4-BE49-F238E27FC236}">
                <a16:creationId xmlns:a16="http://schemas.microsoft.com/office/drawing/2014/main" id="{60527864-6E8F-578B-A16B-5BB5D45FE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394" y="0"/>
            <a:ext cx="4605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efilm, skjermbilde&#10;&#10;Automatisk generert beskrivelse">
            <a:extLst>
              <a:ext uri="{FF2B5EF4-FFF2-40B4-BE49-F238E27FC236}">
                <a16:creationId xmlns:a16="http://schemas.microsoft.com/office/drawing/2014/main" id="{782941C6-D9AF-9BCF-2500-D8A816C9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19" y="0"/>
            <a:ext cx="5312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58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lomster, kunst, plante&#10;&#10;Automatisk generert beskrivelse">
            <a:extLst>
              <a:ext uri="{FF2B5EF4-FFF2-40B4-BE49-F238E27FC236}">
                <a16:creationId xmlns:a16="http://schemas.microsoft.com/office/drawing/2014/main" id="{CF2F0B02-6781-8352-DBD3-24B18EC1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390" y="0"/>
            <a:ext cx="4827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93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96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487603F-36D2-EECA-26FB-083B59668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06" y="0"/>
            <a:ext cx="4700587" cy="68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FA031D2-F88B-D87E-BEF4-7634222BB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108" y="0"/>
            <a:ext cx="4605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9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618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90E7AB8-030D-9B82-C86E-FBA6C000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974" y="0"/>
            <a:ext cx="4846051" cy="68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26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02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89F89F9-BA5C-1AC3-F5F7-3473B775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81" y="11018"/>
            <a:ext cx="9750237" cy="68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efilm, pattedyr, maling&#10;&#10;Automatisk generert beskrivelse">
            <a:extLst>
              <a:ext uri="{FF2B5EF4-FFF2-40B4-BE49-F238E27FC236}">
                <a16:creationId xmlns:a16="http://schemas.microsoft.com/office/drawing/2014/main" id="{2F5B8307-7CFE-06C3-825B-59C00927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256" y="0"/>
            <a:ext cx="504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29486F5-D7C1-4B8F-7DE9-260110E9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35" y="0"/>
            <a:ext cx="9756129" cy="68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4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197F480-D1B0-349B-CF26-6A565B77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988" y="0"/>
            <a:ext cx="5834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2E6E125-0790-C4A1-DEBA-FD204B3FC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318" y="0"/>
            <a:ext cx="981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9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9B814A9-2EFA-44DB-9EB2-BAF76A9B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75" y="0"/>
            <a:ext cx="9753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7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8876</TotalTime>
  <Words>28</Words>
  <Application>Microsoft Macintosh PowerPoint</Application>
  <PresentationFormat>Widescreen</PresentationFormat>
  <Paragraphs>9</Paragraphs>
  <Slides>43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Kari Strand</dc:creator>
  <cp:lastModifiedBy>Kari Strand</cp:lastModifiedBy>
  <cp:revision>21</cp:revision>
  <dcterms:created xsi:type="dcterms:W3CDTF">2025-11-13T14:19:41Z</dcterms:created>
  <dcterms:modified xsi:type="dcterms:W3CDTF">2025-12-01T15:13:43Z</dcterms:modified>
</cp:coreProperties>
</file>