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73" r:id="rId2"/>
    <p:sldId id="256" r:id="rId3"/>
    <p:sldId id="269" r:id="rId4"/>
    <p:sldId id="278" r:id="rId5"/>
    <p:sldId id="279" r:id="rId6"/>
    <p:sldId id="291" r:id="rId7"/>
    <p:sldId id="258" r:id="rId8"/>
    <p:sldId id="285" r:id="rId9"/>
    <p:sldId id="259" r:id="rId10"/>
    <p:sldId id="286" r:id="rId11"/>
    <p:sldId id="260" r:id="rId12"/>
    <p:sldId id="283" r:id="rId13"/>
    <p:sldId id="262" r:id="rId14"/>
    <p:sldId id="277" r:id="rId15"/>
    <p:sldId id="292" r:id="rId16"/>
    <p:sldId id="293" r:id="rId17"/>
    <p:sldId id="263" r:id="rId18"/>
    <p:sldId id="288" r:id="rId19"/>
    <p:sldId id="264" r:id="rId20"/>
    <p:sldId id="289" r:id="rId21"/>
    <p:sldId id="265" r:id="rId22"/>
    <p:sldId id="266" r:id="rId23"/>
    <p:sldId id="290" r:id="rId24"/>
    <p:sldId id="267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683"/>
    <p:restoredTop sz="94676"/>
  </p:normalViewPr>
  <p:slideViewPr>
    <p:cSldViewPr snapToGrid="0">
      <p:cViewPr varScale="1">
        <p:scale>
          <a:sx n="60" d="100"/>
          <a:sy n="60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59D17-0D8E-6387-78C0-2C76B7BC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8A056A-499D-0D60-D5EE-9E3C20C2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00DA3C-94B5-31A8-1B1D-43561D59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D4ACB2-451D-7D1E-5531-ABDAEEBF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CC81E2-8A4E-E4FC-4BC9-4A4C05A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70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87FEE7-6906-3AED-21FD-3F4BD834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39AEFDA-BEAA-58F0-53EC-DD7D98E04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8304B9-3200-EB1C-EA2D-F954B5B8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CDF18-8ED9-CBD9-1B5E-DB1BA9FB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68B10C-12B3-F4E2-940C-0C5CA4A5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5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3FE495E-EAE9-BE81-366A-4038C458A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AF0E9C-A09C-7AB9-5937-5AD9AFE5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E171B9-8253-3025-FFEE-8611CC0B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59DAF5-741B-7098-FD6D-8A920237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3EFB58-5295-F5A9-84C9-56C3310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84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75C07-C1A7-8DB3-B2EE-AD61C785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C33CEC-75E7-3C46-5DAC-A07263F1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F13024-8381-BF9B-A52F-0C24C729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2D9B4B-FE19-0187-95ED-4B1243C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0B7D6D-F05E-E985-0463-AABE8BEE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4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BF2964-A675-0597-1734-16110F41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B57ADC1-D455-FC5F-7183-A6D21069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D74303-427C-E953-F121-D7D3C132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EDFA34-D9E8-2880-3E16-4782B585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053AE-5FC2-E1C0-CF9F-6AE508C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3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FE8840-90CE-17A2-C161-AAF3E624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ADC8A-F706-3DC5-94DE-078BE297D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4C019E4-2DE5-C898-5225-7850CD978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E0E149-604A-7ED7-F89B-F8FEF99C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549217-7E5A-4ED4-EE38-4E1151B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9EEE53-991B-ECC1-92F7-48E48818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0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DE5EB4-6F82-84A7-E165-1F9F9BB2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D62CED-81D7-3667-5A6E-91C5E28D0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7611B9-8CAF-DE3F-E0D0-0DA671B8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2C7BC3B-E763-071F-AABF-F66A431F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F79529D-CDF0-AE88-2833-88759CBA1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93AB8C5-D03B-4022-A593-4A58D50C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996AAF8-23A3-A3F2-4DEE-3EBCD353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99F8DA-D199-FF55-E662-DB7477A1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1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4F360-2F30-17DD-55DA-1AF066C2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F09FB6D-DEC7-7092-8BC8-3F92C702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1CA4AF-6AD9-0715-C61A-D7569CFC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B95F90-158E-2C4D-1440-ADD21572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7CA8A2-243C-5E04-ECFC-EBF6866E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EC28E1-A0CC-FF41-EF9A-34C5DE32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ADD63A-A80E-12AC-4B7E-CD09C422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79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E96251-176A-F8F1-EB03-F1134DBF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74A36F-60F0-DF03-30B2-8EA90D407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25D6D3-E6CB-352E-B663-F6D648337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5B52C3-A313-DF96-6403-B9001C7D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95F1C1-F4E7-803F-10C2-6B45129C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9B633B-57F5-9403-AE13-62792BBB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B4CBCF-AB79-8CC3-97D0-EAFE4E1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5AC05D2-6EA8-2AA2-7688-C360A4474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54988A-E5FC-8C41-05F9-9EF5F6E93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2A8D13-58A4-DE77-2E83-8188C0B2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6862F1-7054-EF32-D78A-5CFEB808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236974-F2CD-01CC-1480-9A97F996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73BC62-EEC4-9B17-C824-E4A983FB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8A6989-EBCF-5A27-A94E-DBB3E60D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8E12F-23D5-656A-5856-4EB75FF8B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B2F1-445E-6A4C-B3EF-DCFC09A93753}" type="datetimeFigureOut">
              <a:rPr lang="nb-NO" smtClean="0"/>
              <a:t>10.11.2025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0716C-B4D2-DEB8-1FA9-17A1808CE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960522-C06C-CB98-5C2A-C531CDF71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7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487A191-5970-6690-1CF3-C5034692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93" y="18000"/>
            <a:ext cx="778681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2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7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aling, tegning, tegnefilm, sykkel&#10;&#10;Automatisk generert beskrivelse">
            <a:extLst>
              <a:ext uri="{FF2B5EF4-FFF2-40B4-BE49-F238E27FC236}">
                <a16:creationId xmlns:a16="http://schemas.microsoft.com/office/drawing/2014/main" id="{FFD3575C-B2B5-0210-3AD9-F027932F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8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etch, illustrasjon, kunst, maling&#10;&#10;Automatisk generert beskrivelse">
            <a:extLst>
              <a:ext uri="{FF2B5EF4-FFF2-40B4-BE49-F238E27FC236}">
                <a16:creationId xmlns:a16="http://schemas.microsoft.com/office/drawing/2014/main" id="{FB92AC27-3EB2-344E-305C-409CFA52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010" y="1286933"/>
            <a:ext cx="6421979" cy="5571067"/>
          </a:xfrm>
          <a:prstGeom prst="rect">
            <a:avLst/>
          </a:prstGeom>
        </p:spPr>
      </p:pic>
      <p:pic>
        <p:nvPicPr>
          <p:cNvPr id="8" name="Bilde 7" descr="Et bilde som inneholder sketch, illustrasjon, kunst, maling&#10;&#10;Automatisk generert beskrivelse">
            <a:extLst>
              <a:ext uri="{FF2B5EF4-FFF2-40B4-BE49-F238E27FC236}">
                <a16:creationId xmlns:a16="http://schemas.microsoft.com/office/drawing/2014/main" id="{125EE5E3-B73D-FD79-30EC-8A0F9EE19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010" y="901450"/>
            <a:ext cx="6421979" cy="5571067"/>
          </a:xfrm>
          <a:prstGeom prst="rect">
            <a:avLst/>
          </a:prstGeom>
        </p:spPr>
      </p:pic>
      <p:pic>
        <p:nvPicPr>
          <p:cNvPr id="2" name="Inn i boka.m4a">
            <a:hlinkClick r:id="" action="ppaction://media"/>
            <a:extLst>
              <a:ext uri="{FF2B5EF4-FFF2-40B4-BE49-F238E27FC236}">
                <a16:creationId xmlns:a16="http://schemas.microsoft.com/office/drawing/2014/main" id="{00AF897C-4FC8-65AF-7F9A-5FF907025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753" y="1425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3664B3A-F351-F2D4-E980-CD740032CBC0}"/>
              </a:ext>
            </a:extLst>
          </p:cNvPr>
          <p:cNvSpPr txBox="1"/>
          <p:nvPr/>
        </p:nvSpPr>
        <p:spPr>
          <a:xfrm>
            <a:off x="1098280" y="179249"/>
            <a:ext cx="95205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</a:t>
            </a:r>
            <a:r>
              <a:rPr lang="nb-NO" sz="4400" b="0" i="0" u="none" strike="noStrike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Hjelp! (hviske med redd stemme)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Sofie, hvor er du? (redd stemme)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</a:t>
            </a:r>
            <a:r>
              <a:rPr lang="nb-NO" sz="4400" b="0" i="0" u="none" strike="noStrike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Ikke gå fra meg (desperat, intens stemme)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Nei da (beroligende)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</a:t>
            </a:r>
            <a:r>
              <a:rPr lang="nb-NO" sz="4400" b="0" i="0" u="none" strike="noStrike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skal vi gjøre? (urolig)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Jeg vet ikke (oppgitt)</a:t>
            </a:r>
            <a:br>
              <a:rPr lang="nb-NO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07445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7F6BB2F-6764-A317-9DBC-BC52CCFF7C12}"/>
              </a:ext>
            </a:extLst>
          </p:cNvPr>
          <p:cNvSpPr txBox="1"/>
          <p:nvPr/>
        </p:nvSpPr>
        <p:spPr>
          <a:xfrm>
            <a:off x="659218" y="335845"/>
            <a:ext cx="10462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er det? (på vakt) 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Jeg tror det er en mus! (bestemt). Eller kanskje en rotte (usikker)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Hjelp! Jeg tror det var musa (skvettent og høyt) 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Tenk om vi aldri blir funnet (redd) 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64797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67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sko, tegning, gutt&#10;&#10;Automatisk generert beskrivelse">
            <a:extLst>
              <a:ext uri="{FF2B5EF4-FFF2-40B4-BE49-F238E27FC236}">
                <a16:creationId xmlns:a16="http://schemas.microsoft.com/office/drawing/2014/main" id="{4717C1ED-3BF0-7AEA-18D9-0B1F9071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6134100" cy="5892800"/>
          </a:xfrm>
          <a:prstGeom prst="rect">
            <a:avLst/>
          </a:prstGeom>
        </p:spPr>
      </p:pic>
      <p:pic>
        <p:nvPicPr>
          <p:cNvPr id="5" name="Bilde 4" descr="Et bilde som inneholder tegning, klær, sketch, maling&#10;&#10;Automatisk generert beskrivelse">
            <a:extLst>
              <a:ext uri="{FF2B5EF4-FFF2-40B4-BE49-F238E27FC236}">
                <a16:creationId xmlns:a16="http://schemas.microsoft.com/office/drawing/2014/main" id="{E79E8B74-799C-28EF-3549-34835D03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12" y="959004"/>
            <a:ext cx="60706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3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1D64AE9-9BB4-C14A-A63A-D40E85A3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09" y="0"/>
            <a:ext cx="7151381" cy="63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6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07C2B4-6E14-82E9-7241-E30B86A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9" y="0"/>
            <a:ext cx="5349674" cy="6858000"/>
          </a:xfrm>
          <a:prstGeom prst="rect">
            <a:avLst/>
          </a:prstGeom>
        </p:spPr>
      </p:pic>
      <p:pic>
        <p:nvPicPr>
          <p:cNvPr id="13" name="Bilde 12" descr="Et bilde som inneholder tegning, maling, illustrasjon, sketch&#10;&#10;Automatisk generert beskrivelse">
            <a:extLst>
              <a:ext uri="{FF2B5EF4-FFF2-40B4-BE49-F238E27FC236}">
                <a16:creationId xmlns:a16="http://schemas.microsoft.com/office/drawing/2014/main" id="{B66B112B-7426-376B-B80B-D9393A65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28" y="0"/>
            <a:ext cx="513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7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8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mann, Menneskeansikt, tegning&#10;&#10;Automatisk generert beskrivelse">
            <a:extLst>
              <a:ext uri="{FF2B5EF4-FFF2-40B4-BE49-F238E27FC236}">
                <a16:creationId xmlns:a16="http://schemas.microsoft.com/office/drawing/2014/main" id="{BA5BC760-2EB9-A854-50DD-E87BEDCB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584200"/>
            <a:ext cx="6045200" cy="5689600"/>
          </a:xfrm>
          <a:prstGeom prst="rect">
            <a:avLst/>
          </a:prstGeom>
        </p:spPr>
      </p:pic>
      <p:pic>
        <p:nvPicPr>
          <p:cNvPr id="5" name="Bilde 4" descr="Et bilde som inneholder tegning, Menneskeansikt, illustrasjon, sketch&#10;&#10;Automatisk generert beskrivelse">
            <a:extLst>
              <a:ext uri="{FF2B5EF4-FFF2-40B4-BE49-F238E27FC236}">
                <a16:creationId xmlns:a16="http://schemas.microsoft.com/office/drawing/2014/main" id="{C75049B0-9DF4-8321-85FC-FD4C36283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9" b="-1696"/>
          <a:stretch/>
        </p:blipFill>
        <p:spPr>
          <a:xfrm>
            <a:off x="5732657" y="584200"/>
            <a:ext cx="60579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0B39BA4-C2BC-3C86-68A2-DE4594A1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19" y="198000"/>
            <a:ext cx="70989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8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F758CA-EB56-15AB-86CC-47854237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91" b="3415"/>
          <a:stretch/>
        </p:blipFill>
        <p:spPr>
          <a:xfrm>
            <a:off x="2321192" y="0"/>
            <a:ext cx="7549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24F077A-AC4D-2C3C-90DC-F77984E8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99" y="45000"/>
            <a:ext cx="7323001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487A191-5970-6690-1CF3-C5034692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93" y="18000"/>
            <a:ext cx="778681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4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07C2B4-6E14-82E9-7241-E30B86A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9" y="0"/>
            <a:ext cx="5349674" cy="6858000"/>
          </a:xfrm>
          <a:prstGeom prst="rect">
            <a:avLst/>
          </a:prstGeom>
        </p:spPr>
      </p:pic>
      <p:pic>
        <p:nvPicPr>
          <p:cNvPr id="13" name="Bilde 12" descr="Et bilde som inneholder tegning, maling, illustrasjon, sketch&#10;&#10;Automatisk generert beskrivelse">
            <a:extLst>
              <a:ext uri="{FF2B5EF4-FFF2-40B4-BE49-F238E27FC236}">
                <a16:creationId xmlns:a16="http://schemas.microsoft.com/office/drawing/2014/main" id="{B66B112B-7426-376B-B80B-D9393A65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28" y="0"/>
            <a:ext cx="513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10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gnefilm, clip art, illustrasjon, tegning&#10;&#10;Automatisk generert beskrivelse">
            <a:extLst>
              <a:ext uri="{FF2B5EF4-FFF2-40B4-BE49-F238E27FC236}">
                <a16:creationId xmlns:a16="http://schemas.microsoft.com/office/drawing/2014/main" id="{08E0DE27-4561-A1AC-1DC0-56018D40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" t="32949" b="1318"/>
          <a:stretch/>
        </p:blipFill>
        <p:spPr>
          <a:xfrm>
            <a:off x="5704913" y="2408662"/>
            <a:ext cx="4885904" cy="4449337"/>
          </a:xfrm>
          <a:prstGeom prst="rect">
            <a:avLst/>
          </a:prstGeom>
        </p:spPr>
      </p:pic>
      <p:pic>
        <p:nvPicPr>
          <p:cNvPr id="9" name="Bilde 8" descr="Et bilde som inneholder tegnefilm, Menneskeansikt, person, klær&#10;&#10;Automatisk generert beskrivelse">
            <a:extLst>
              <a:ext uri="{FF2B5EF4-FFF2-40B4-BE49-F238E27FC236}">
                <a16:creationId xmlns:a16="http://schemas.microsoft.com/office/drawing/2014/main" id="{22A8CE5E-B89A-8C1B-D477-FD82ED13E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3" r="6063" b="4716"/>
          <a:stretch/>
        </p:blipFill>
        <p:spPr>
          <a:xfrm>
            <a:off x="887696" y="680223"/>
            <a:ext cx="4861821" cy="61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42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efilm, tegning, sketch, PC-spill&#10;&#10;Automatisk generert beskrivelse">
            <a:extLst>
              <a:ext uri="{FF2B5EF4-FFF2-40B4-BE49-F238E27FC236}">
                <a16:creationId xmlns:a16="http://schemas.microsoft.com/office/drawing/2014/main" id="{DCC7D252-0E67-5848-DEDC-6FBCD055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41350"/>
            <a:ext cx="6032500" cy="55753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834AFCD-5983-CAC1-A558-39080FA3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41350"/>
            <a:ext cx="60325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14119</TotalTime>
  <Words>126</Words>
  <Application>Microsoft Macintosh PowerPoint</Application>
  <PresentationFormat>Widescreen</PresentationFormat>
  <Paragraphs>2</Paragraphs>
  <Slides>24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Strand</dc:creator>
  <cp:lastModifiedBy>Kari Strand</cp:lastModifiedBy>
  <cp:revision>10</cp:revision>
  <dcterms:created xsi:type="dcterms:W3CDTF">2025-03-27T12:10:21Z</dcterms:created>
  <dcterms:modified xsi:type="dcterms:W3CDTF">2025-11-10T10:27:04Z</dcterms:modified>
</cp:coreProperties>
</file>